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377" r:id="rId2"/>
    <p:sldId id="378" r:id="rId3"/>
    <p:sldId id="379" r:id="rId4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93B8"/>
    <a:srgbClr val="F8A43E"/>
    <a:srgbClr val="8D2556"/>
    <a:srgbClr val="E2B027"/>
    <a:srgbClr val="FFFFFF"/>
    <a:srgbClr val="4BACC6"/>
    <a:srgbClr val="D55354"/>
    <a:srgbClr val="AED737"/>
    <a:srgbClr val="008080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1" autoAdjust="0"/>
    <p:restoredTop sz="79632" autoAdjust="0"/>
  </p:normalViewPr>
  <p:slideViewPr>
    <p:cSldViewPr snapToGrid="0">
      <p:cViewPr varScale="1">
        <p:scale>
          <a:sx n="59" d="100"/>
          <a:sy n="59" d="100"/>
        </p:scale>
        <p:origin x="1146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customXml" Target="../customXml/item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62E5D-EE25-4773-9C64-8590904124DE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B1056-AED7-4BC7-9B9C-7B3B756EBB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94350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D5513-ACA9-46EE-877B-6AD28640438D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40740-89E9-4797-AEAE-7A263241D8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269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99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4921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5217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429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1010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0087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802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592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3968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049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059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74800" y="365125"/>
            <a:ext cx="8966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A4F19-0F2A-46D2-AC0C-184DD6FFDE0A}" type="datetimeFigureOut">
              <a:rPr lang="en-GB" smtClean="0"/>
              <a:t>01/07/2019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448B3-772F-480C-AF14-5F3531FC695E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P:\Forms and Templates\Logo.JPG"/>
          <p:cNvPicPr/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996"/>
            <a:ext cx="1007165" cy="91402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AutoShape 2" descr="Image result for ambitious about autism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253455" y="7937"/>
            <a:ext cx="1938545" cy="96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32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5793B8"/>
          </a:solidFill>
          <a:latin typeface="Aharoni" panose="02010803020104030203" pitchFamily="2" charset="-79"/>
          <a:ea typeface="+mj-ea"/>
          <a:cs typeface="Aharoni" panose="02010803020104030203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365126"/>
            <a:ext cx="8966200" cy="991064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Kitchen Science Experiments</a:t>
            </a:r>
            <a:br>
              <a:rPr lang="en-GB" dirty="0" smtClean="0"/>
            </a:b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370" y="893851"/>
            <a:ext cx="4452329" cy="59364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235467" y="1606666"/>
            <a:ext cx="5969856" cy="447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17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20801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198" y="0"/>
            <a:ext cx="6120801" cy="702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34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1722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0"/>
            <a:ext cx="6019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9F11A59381CB544BECC899284073DEA" ma:contentTypeVersion="10" ma:contentTypeDescription="Create a new document." ma:contentTypeScope="" ma:versionID="34211b528b8c580d754325461e0a49af">
  <xsd:schema xmlns:xsd="http://www.w3.org/2001/XMLSchema" xmlns:xs="http://www.w3.org/2001/XMLSchema" xmlns:p="http://schemas.microsoft.com/office/2006/metadata/properties" xmlns:ns2="8348e51d-76d6-44dd-804c-d1110ca830c0" xmlns:ns3="0e841fd0-b222-41cf-a178-e6884a90e74e" targetNamespace="http://schemas.microsoft.com/office/2006/metadata/properties" ma:root="true" ma:fieldsID="7c1bc76380f36522ec9f584436d4e00c" ns2:_="" ns3:_="">
    <xsd:import namespace="8348e51d-76d6-44dd-804c-d1110ca830c0"/>
    <xsd:import namespace="0e841fd0-b222-41cf-a178-e6884a90e74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48e51d-76d6-44dd-804c-d1110ca830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841fd0-b222-41cf-a178-e6884a90e74e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FC8196C-9EB4-41C3-96CD-B58424635BFA}"/>
</file>

<file path=customXml/itemProps2.xml><?xml version="1.0" encoding="utf-8"?>
<ds:datastoreItem xmlns:ds="http://schemas.openxmlformats.org/officeDocument/2006/customXml" ds:itemID="{D9B7CC6C-CA40-4387-A221-CD16D0703910}"/>
</file>

<file path=customXml/itemProps3.xml><?xml version="1.0" encoding="utf-8"?>
<ds:datastoreItem xmlns:ds="http://schemas.openxmlformats.org/officeDocument/2006/customXml" ds:itemID="{F951C6F4-FB5D-439C-93B9-F04C55DA4F5D}"/>
</file>

<file path=docProps/app.xml><?xml version="1.0" encoding="utf-8"?>
<Properties xmlns="http://schemas.openxmlformats.org/officeDocument/2006/extended-properties" xmlns:vt="http://schemas.openxmlformats.org/officeDocument/2006/docPropsVTypes">
  <TotalTime>5944</TotalTime>
  <Words>3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Aharoni</vt:lpstr>
      <vt:lpstr>Arial</vt:lpstr>
      <vt:lpstr>Calibri</vt:lpstr>
      <vt:lpstr>Office Theme</vt:lpstr>
      <vt:lpstr>Kitchen Science Experiments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Manaz Pimple</cp:lastModifiedBy>
  <cp:revision>190</cp:revision>
  <cp:lastPrinted>2018-06-27T13:50:03Z</cp:lastPrinted>
  <dcterms:created xsi:type="dcterms:W3CDTF">2016-04-18T14:56:00Z</dcterms:created>
  <dcterms:modified xsi:type="dcterms:W3CDTF">2019-07-01T15:42:30Z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0x010100B9F11A59381CB544BECC899284073DEA</vt:lpwstr>
  </property>
</Properties>
</file>

<file path=docProps/thumbnail.jpeg>
</file>